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9" r:id="rId5"/>
    <p:sldId id="260" r:id="rId6"/>
    <p:sldId id="262" r:id="rId7"/>
    <p:sldId id="268" r:id="rId8"/>
    <p:sldId id="261" r:id="rId9"/>
    <p:sldId id="257" r:id="rId10"/>
    <p:sldId id="25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2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1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67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9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023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9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4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1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5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308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3ECF441-3C78-4BFE-8073-9D05D8FDDF14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A9B9E8D-971C-4495-A945-005F77C78AE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289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English Language Arts/Social Studies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</a:t>
            </a:r>
            <a:r>
              <a:rPr lang="en-US" dirty="0" err="1" smtClean="0"/>
              <a:t>Weiman</a:t>
            </a:r>
            <a:endParaRPr lang="en-US" dirty="0" smtClean="0"/>
          </a:p>
          <a:p>
            <a:r>
              <a:rPr lang="en-US" dirty="0" smtClean="0"/>
              <a:t>Ms. </a:t>
            </a:r>
            <a:r>
              <a:rPr lang="en-US" dirty="0" err="1" smtClean="0"/>
              <a:t>Furnari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72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28600"/>
            <a:ext cx="6858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Our Tentative Schedule for Social Studies:</a:t>
            </a:r>
          </a:p>
          <a:p>
            <a:r>
              <a:rPr lang="en-US" sz="2800" dirty="0" smtClean="0"/>
              <a:t>September—The Thirteen Colonies</a:t>
            </a:r>
          </a:p>
          <a:p>
            <a:r>
              <a:rPr lang="en-US" sz="2800" dirty="0" smtClean="0"/>
              <a:t>October—The American Revolution</a:t>
            </a:r>
          </a:p>
          <a:p>
            <a:r>
              <a:rPr lang="en-US" sz="2800" dirty="0" smtClean="0"/>
              <a:t>November—The American Constitution</a:t>
            </a:r>
          </a:p>
          <a:p>
            <a:r>
              <a:rPr lang="en-US" sz="2800" dirty="0" smtClean="0"/>
              <a:t>December—Manifest Destiny</a:t>
            </a:r>
          </a:p>
          <a:p>
            <a:r>
              <a:rPr lang="en-US" sz="2800" dirty="0" smtClean="0"/>
              <a:t>January-February—The American Civil War</a:t>
            </a:r>
          </a:p>
          <a:p>
            <a:r>
              <a:rPr lang="en-US" sz="2800" dirty="0" smtClean="0"/>
              <a:t>March—The Early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Populist Movement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Immigration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World War I</a:t>
            </a:r>
            <a:endParaRPr lang="en-US" sz="2800" dirty="0"/>
          </a:p>
          <a:p>
            <a:r>
              <a:rPr lang="en-US" sz="2800" dirty="0" smtClean="0"/>
              <a:t>April-May—The Mid-Late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World War II</a:t>
            </a:r>
            <a:endParaRPr lang="en-US" sz="28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lvl="2"/>
            <a:endParaRPr lang="en-US" dirty="0" smtClean="0"/>
          </a:p>
        </p:txBody>
      </p:sp>
      <p:pic>
        <p:nvPicPr>
          <p:cNvPr id="1026" name="Picture 2" descr="http://www.outsidethebeltway.com/wp-content/uploads/2010/08/american-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82" y="1409699"/>
            <a:ext cx="4946617" cy="309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6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191516"/>
            <a:ext cx="10668000" cy="149961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What does Social Studies Instruction Look Like?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225687"/>
            <a:ext cx="6807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Notebooks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Notes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Handouts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Journals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err="1" smtClean="0"/>
              <a:t>Quickwrites</a:t>
            </a:r>
            <a:endParaRPr lang="en-US" sz="2400" dirty="0" smtClean="0"/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Maps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Nonfiction Reading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Primary Sources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Applying Social Studies skills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Class Discussion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Class Novel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Quizzes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Short Answer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Group Projects</a:t>
            </a:r>
          </a:p>
        </p:txBody>
      </p:sp>
      <p:pic>
        <p:nvPicPr>
          <p:cNvPr id="7170" name="Picture 2" descr="http://images.amcnetworks.com/wetv.com/wp-content/uploads/2014/01/mlk_quotes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818" y="1456369"/>
            <a:ext cx="5562082" cy="443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7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080" y="90509"/>
            <a:ext cx="4389120" cy="1737360"/>
          </a:xfrm>
        </p:spPr>
        <p:txBody>
          <a:bodyPr/>
          <a:lstStyle/>
          <a:p>
            <a:r>
              <a:rPr lang="en-US" sz="5400" dirty="0" smtClean="0"/>
              <a:t>What can You do?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28" y="1343106"/>
            <a:ext cx="4386072" cy="4867194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Wingdings" panose="05000000000000000000" pitchFamily="2" charset="2"/>
              </a:rPr>
              <a:t>Press for complete sentences and explanations of thoughts, feelings, and opinions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Wingdings" panose="05000000000000000000" pitchFamily="2" charset="2"/>
              </a:rPr>
              <a:t>Ask them what is something interesting they’ve learned recently, and what they thought about 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Wingdings" panose="05000000000000000000" pitchFamily="2" charset="2"/>
              </a:rPr>
              <a:t>Encourage use of maps and directions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Wingdings" panose="05000000000000000000" pitchFamily="2" charset="2"/>
              </a:rPr>
              <a:t>Teach them about their own culture and personal history</a:t>
            </a:r>
          </a:p>
        </p:txBody>
      </p:sp>
      <p:pic>
        <p:nvPicPr>
          <p:cNvPr id="6146" name="Picture 2" descr="https://m1.behance.net/rendition/modules/35078605/disp/6ea9dcbab8f8fea55a72626ae2086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838200"/>
            <a:ext cx="53721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9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Policies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Expectations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08600" y="1892300"/>
            <a:ext cx="58801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Red Conduct Folder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Has agreement signed by parent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Students receive at least 2 warnings before getting written in their folder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Determines their conduct grade each 9-week period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We expect…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Respect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Determination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Hard work and effort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Acceptance of each other’s differences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5122" name="Picture 2" descr="http://fivestarfonts.com/image/cache/data/products/split-designs/FSF-Split-5th-grade-5x7-web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9" y="1892300"/>
            <a:ext cx="4495641" cy="449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0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language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Reading &amp; 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90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688" y="228092"/>
            <a:ext cx="9720072" cy="1499616"/>
          </a:xfrm>
        </p:spPr>
        <p:txBody>
          <a:bodyPr/>
          <a:lstStyle/>
          <a:p>
            <a:r>
              <a:rPr lang="en-US" dirty="0" smtClean="0"/>
              <a:t>English Language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451" y="1524000"/>
            <a:ext cx="4735069" cy="50419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Reading: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Short Story Unit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Class Novels: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Realistic Fiction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Fantasy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Literature Circles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Genre Specific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Student Choice Involved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Reading Level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Istation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Class Discussions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Crossover with Social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1283" y="1524000"/>
            <a:ext cx="4968240" cy="44450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/>
              <a:t>Language Arts: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err="1" smtClean="0"/>
              <a:t>Wordly</a:t>
            </a:r>
            <a:r>
              <a:rPr lang="en-US" sz="2800" dirty="0" smtClean="0"/>
              <a:t> Wise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Write Source, Grammar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Writing: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err="1" smtClean="0"/>
              <a:t>QuickWrites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Journals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Creative Writing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Short Story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Writing Workshop: Revising, Peer Editing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Social Studies Nonfiction Writing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098" name="Picture 2" descr="http://schools.nyc.gov/NR/rdonlyres/02CF9348-A49A-4380-B0B7-5EEFA689472A/130230/el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228091"/>
            <a:ext cx="2968625" cy="222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34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ELA Instruction Look Like?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595021"/>
            <a:ext cx="680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Notebooks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Notes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Handouts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Journals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err="1" smtClean="0"/>
              <a:t>Quickwrites</a:t>
            </a:r>
            <a:endParaRPr lang="en-US" sz="2400" dirty="0" smtClean="0"/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err="1" smtClean="0"/>
              <a:t>Wordly</a:t>
            </a:r>
            <a:r>
              <a:rPr lang="en-US" sz="2400" dirty="0" smtClean="0"/>
              <a:t> Wise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err="1" smtClean="0"/>
              <a:t>WriteSource</a:t>
            </a:r>
            <a:endParaRPr lang="en-US" sz="2400" dirty="0" smtClean="0"/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Grammar Mini-lessons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Class Discussion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Class Novel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Quizzes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Short Answer</a:t>
            </a:r>
          </a:p>
          <a:p>
            <a:pPr marL="7429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Text Evidence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400" dirty="0" smtClean="0"/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3074" name="Picture 2" descr="http://www.eriesd.org/cms/lib02/PA01001942/Centricity/Domain/58/languagearts-we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5" y="1853162"/>
            <a:ext cx="6232525" cy="44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2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013960"/>
            <a:ext cx="7772400" cy="1463040"/>
          </a:xfrm>
        </p:spPr>
        <p:txBody>
          <a:bodyPr/>
          <a:lstStyle/>
          <a:p>
            <a:r>
              <a:rPr lang="en-US" dirty="0" smtClean="0"/>
              <a:t>Let’s Talk about STAAR</a:t>
            </a:r>
            <a:endParaRPr lang="en-US" dirty="0"/>
          </a:p>
        </p:txBody>
      </p:sp>
      <p:pic>
        <p:nvPicPr>
          <p:cNvPr id="8196" name="Picture 4" descr="http://www.spiritbling.com/image/cache/data/ST000-6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0"/>
            <a:ext cx="5130800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9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080" y="90509"/>
            <a:ext cx="4389120" cy="1737360"/>
          </a:xfrm>
        </p:spPr>
        <p:txBody>
          <a:bodyPr/>
          <a:lstStyle/>
          <a:p>
            <a:r>
              <a:rPr lang="en-US" sz="5400" dirty="0" smtClean="0"/>
              <a:t>What can You do?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28" y="1343106"/>
            <a:ext cx="4386072" cy="4867194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Classwork </a:t>
            </a:r>
            <a:r>
              <a:rPr lang="en-US" sz="1800" dirty="0" smtClean="0">
                <a:sym typeface="Wingdings" panose="05000000000000000000" pitchFamily="2" charset="2"/>
              </a:rPr>
              <a:t>Homework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Daily Grades vs. Major Grades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Teacher Website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Encourage strong 5</a:t>
            </a:r>
            <a:r>
              <a:rPr lang="en-US" sz="1800" baseline="30000" dirty="0" smtClean="0">
                <a:sym typeface="Wingdings" panose="05000000000000000000" pitchFamily="2" charset="2"/>
              </a:rPr>
              <a:t>th</a:t>
            </a:r>
            <a:r>
              <a:rPr lang="en-US" sz="1800" dirty="0" smtClean="0">
                <a:sym typeface="Wingdings" panose="05000000000000000000" pitchFamily="2" charset="2"/>
              </a:rPr>
              <a:t> grade vocabulary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Wingdings" panose="05000000000000000000" pitchFamily="2" charset="2"/>
              </a:rPr>
              <a:t>See </a:t>
            </a:r>
            <a:r>
              <a:rPr lang="en-US" sz="1400" dirty="0" err="1" smtClean="0">
                <a:sym typeface="Wingdings" panose="05000000000000000000" pitchFamily="2" charset="2"/>
              </a:rPr>
              <a:t>Wordly</a:t>
            </a:r>
            <a:r>
              <a:rPr lang="en-US" sz="1400" dirty="0" smtClean="0">
                <a:sym typeface="Wingdings" panose="05000000000000000000" pitchFamily="2" charset="2"/>
              </a:rPr>
              <a:t> Wise lists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Wingdings" panose="05000000000000000000" pitchFamily="2" charset="2"/>
              </a:rPr>
              <a:t>Words they read in books (“What’s an interesting word you’ve read?  What do you think it means?”)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Press for complete sentences and explanations of thoughts, feelings, and opinions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Read what they’re reading to then discuss with them, as you have time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 smtClean="0">
                <a:sym typeface="Wingdings" panose="05000000000000000000" pitchFamily="2" charset="2"/>
              </a:rPr>
              <a:t>Istation</a:t>
            </a:r>
            <a:r>
              <a:rPr lang="en-US" sz="1800" dirty="0" smtClean="0">
                <a:sym typeface="Wingdings" panose="05000000000000000000" pitchFamily="2" charset="2"/>
              </a:rPr>
              <a:t> minutes happening at home</a:t>
            </a:r>
            <a:endParaRPr lang="en-US" sz="1800" dirty="0"/>
          </a:p>
        </p:txBody>
      </p:sp>
      <p:pic>
        <p:nvPicPr>
          <p:cNvPr id="2050" name="Picture 2" descr="http://cdn.ticketfly.com/i/00/00/40/03/79-etxl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149798"/>
            <a:ext cx="6510933" cy="43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71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3391</TotalTime>
  <Words>354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Tw Cen MT</vt:lpstr>
      <vt:lpstr>Tw Cen MT Condensed</vt:lpstr>
      <vt:lpstr>Wingdings</vt:lpstr>
      <vt:lpstr>Wingdings 3</vt:lpstr>
      <vt:lpstr>Integral</vt:lpstr>
      <vt:lpstr>5th Grade English Language Arts/Social Studies </vt:lpstr>
      <vt:lpstr>5th Grade Policies</vt:lpstr>
      <vt:lpstr>5th Grade Expectations</vt:lpstr>
      <vt:lpstr>English language Arts</vt:lpstr>
      <vt:lpstr>English Language Arts</vt:lpstr>
      <vt:lpstr>What does ELA Instruction Look Like?</vt:lpstr>
      <vt:lpstr>Let’s Talk about STAAR</vt:lpstr>
      <vt:lpstr>What can You do?</vt:lpstr>
      <vt:lpstr>Social Studies</vt:lpstr>
      <vt:lpstr>PowerPoint Presentation</vt:lpstr>
      <vt:lpstr>What does Social Studies Instruction Look Like?</vt:lpstr>
      <vt:lpstr>What can You do?</vt:lpstr>
      <vt:lpstr>Questions?</vt:lpstr>
    </vt:vector>
  </TitlesOfParts>
  <Company>HISD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5th Grade English Language Arts/Social Studies</dc:title>
  <dc:creator>Weiman, Gabrielle R</dc:creator>
  <cp:lastModifiedBy>Gabrielle Weiman</cp:lastModifiedBy>
  <cp:revision>17</cp:revision>
  <dcterms:created xsi:type="dcterms:W3CDTF">2014-09-09T20:45:39Z</dcterms:created>
  <dcterms:modified xsi:type="dcterms:W3CDTF">2014-09-13T12:45:13Z</dcterms:modified>
</cp:coreProperties>
</file>